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7" r:id="rId2"/>
    <p:sldId id="266" r:id="rId3"/>
    <p:sldId id="272" r:id="rId4"/>
    <p:sldId id="273" r:id="rId5"/>
    <p:sldId id="301" r:id="rId6"/>
    <p:sldId id="289" r:id="rId7"/>
    <p:sldId id="300" r:id="rId8"/>
    <p:sldId id="302" r:id="rId9"/>
    <p:sldId id="286" r:id="rId10"/>
    <p:sldId id="304" r:id="rId11"/>
    <p:sldId id="30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0808"/>
    <a:srgbClr val="788C5F"/>
    <a:srgbClr val="662C0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810" autoAdjust="0"/>
  </p:normalViewPr>
  <p:slideViewPr>
    <p:cSldViewPr snapToGrid="0" showGuides="1">
      <p:cViewPr>
        <p:scale>
          <a:sx n="100" d="100"/>
          <a:sy n="100" d="100"/>
        </p:scale>
        <p:origin x="58" y="-1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2831" y="1423242"/>
            <a:ext cx="4986338" cy="3262311"/>
          </a:xfrm>
        </p:spPr>
        <p:txBody>
          <a:bodyPr/>
          <a:lstStyle/>
          <a:p>
            <a:r>
              <a:rPr lang="en-US" dirty="0"/>
              <a:t>Fuel delivery and Mechanic provider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2831" y="4946602"/>
            <a:ext cx="4986338" cy="97631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8EB9E69-8752-D87A-976C-D103AF1262B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4509" r="4509"/>
          <a:stretch>
            <a:fillRect/>
          </a:stretch>
        </p:blipFill>
        <p:spPr>
          <a:xfrm>
            <a:off x="5984240" y="472281"/>
            <a:ext cx="6207760" cy="513603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E49F43-DB4F-3981-9F05-6E200E68A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276" y="843280"/>
            <a:ext cx="4416424" cy="1574800"/>
          </a:xfrm>
        </p:spPr>
        <p:txBody>
          <a:bodyPr/>
          <a:lstStyle/>
          <a:p>
            <a:r>
              <a:rPr lang="en-US" dirty="0"/>
              <a:t>Idea Pitch in IT Company</a:t>
            </a:r>
            <a:endParaRPr lang="en-I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4A61858-551A-4799-14F1-58990320B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276" y="2737963"/>
            <a:ext cx="5744844" cy="3896517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dirty="0"/>
              <a:t>We went to </a:t>
            </a:r>
            <a:r>
              <a:rPr lang="en-IN" dirty="0" err="1"/>
              <a:t>megaminds</a:t>
            </a:r>
            <a:r>
              <a:rPr lang="en-IN" dirty="0"/>
              <a:t> technology to pitch our idea.</a:t>
            </a:r>
            <a:r>
              <a:rPr lang="en-US" dirty="0"/>
              <a:t> Meeting with him was very good and he suggested us many things and we will definitely add those things in our thought and he will give us feedback as below.</a:t>
            </a:r>
            <a:endParaRPr lang="en-IN" dirty="0"/>
          </a:p>
          <a:p>
            <a:endParaRPr lang="en-IN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dirty="0"/>
              <a:t>“ </a:t>
            </a:r>
            <a:r>
              <a:rPr lang="en-US" dirty="0"/>
              <a:t>Your idea is very unique, capable according to the current world and many things can be added to this idea in the future. </a:t>
            </a:r>
            <a:r>
              <a:rPr lang="en-IN" dirty="0"/>
              <a:t>”</a:t>
            </a:r>
          </a:p>
          <a:p>
            <a:r>
              <a:rPr lang="en-IN" dirty="0"/>
              <a:t>	- Mr. Nikunj </a:t>
            </a:r>
            <a:r>
              <a:rPr lang="en-IN" dirty="0" err="1"/>
              <a:t>Balar</a:t>
            </a:r>
            <a:r>
              <a:rPr lang="en-IN" dirty="0"/>
              <a:t> </a:t>
            </a:r>
          </a:p>
          <a:p>
            <a:r>
              <a:rPr lang="en-IN" dirty="0"/>
              <a:t>	(C.E.O of </a:t>
            </a:r>
            <a:r>
              <a:rPr lang="en-IN" dirty="0" err="1"/>
              <a:t>megaminds</a:t>
            </a:r>
            <a:r>
              <a:rPr lang="en-IN" dirty="0"/>
              <a:t> technology)</a:t>
            </a:r>
          </a:p>
        </p:txBody>
      </p:sp>
    </p:spTree>
    <p:extLst>
      <p:ext uri="{BB962C8B-B14F-4D97-AF65-F5344CB8AC3E}">
        <p14:creationId xmlns:p14="http://schemas.microsoft.com/office/powerpoint/2010/main" val="1942651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1B11011-66DE-EA0C-5190-321B1EE0DED6}"/>
              </a:ext>
            </a:extLst>
          </p:cNvPr>
          <p:cNvSpPr txBox="1"/>
          <p:nvPr/>
        </p:nvSpPr>
        <p:spPr>
          <a:xfrm>
            <a:off x="579120" y="2136338"/>
            <a:ext cx="109118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9600" b="1" dirty="0">
                <a:solidFill>
                  <a:schemeClr val="bg2"/>
                </a:solidFill>
              </a:rPr>
              <a:t>Thank you</a:t>
            </a:r>
          </a:p>
          <a:p>
            <a:pPr algn="ctr"/>
            <a:endParaRPr lang="en-IN" dirty="0"/>
          </a:p>
          <a:p>
            <a:pPr algn="ctr"/>
            <a:r>
              <a:rPr lang="en-IN" sz="4800" i="1" dirty="0">
                <a:solidFill>
                  <a:schemeClr val="bg2"/>
                </a:solidFill>
              </a:rPr>
              <a:t>From Team – </a:t>
            </a:r>
            <a:r>
              <a:rPr lang="en-IN" sz="4800" b="1" dirty="0">
                <a:solidFill>
                  <a:schemeClr val="bg2"/>
                </a:solidFill>
              </a:rPr>
              <a:t>Unstoppable Innovators</a:t>
            </a:r>
          </a:p>
        </p:txBody>
      </p:sp>
    </p:spTree>
    <p:extLst>
      <p:ext uri="{BB962C8B-B14F-4D97-AF65-F5344CB8AC3E}">
        <p14:creationId xmlns:p14="http://schemas.microsoft.com/office/powerpoint/2010/main" val="2576316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9550" y="332199"/>
            <a:ext cx="5272764" cy="757142"/>
          </a:xfrm>
        </p:spPr>
        <p:txBody>
          <a:bodyPr/>
          <a:lstStyle/>
          <a:p>
            <a:r>
              <a:rPr lang="en-US" dirty="0"/>
              <a:t>Team introduction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9550" y="2671397"/>
            <a:ext cx="5272764" cy="254204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rgbClr val="C00000"/>
                </a:solidFill>
              </a:rPr>
              <a:t>C.E.O   </a:t>
            </a:r>
            <a:r>
              <a:rPr lang="en-US" sz="2400" dirty="0"/>
              <a:t>:-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Dhruv Bhikadiya</a:t>
            </a:r>
            <a:endParaRPr lang="en-US" dirty="0"/>
          </a:p>
          <a:p>
            <a:pPr marL="0" indent="0">
              <a:buNone/>
            </a:pPr>
            <a:r>
              <a:rPr lang="en-US" sz="3200" b="1" dirty="0">
                <a:solidFill>
                  <a:srgbClr val="C00000"/>
                </a:solidFill>
              </a:rPr>
              <a:t>C.O.O  </a:t>
            </a:r>
            <a:r>
              <a:rPr lang="en-US" sz="2600" dirty="0"/>
              <a:t>:-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</a:rPr>
              <a:t>Dharmik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</a:rPr>
              <a:t>Chhodavadiya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rgbClr val="C00000"/>
                </a:solidFill>
              </a:rPr>
              <a:t>C.T.O    </a:t>
            </a:r>
            <a:r>
              <a:rPr lang="en-US" sz="2400" dirty="0"/>
              <a:t>:-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Shreyansh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</a:rPr>
              <a:t>Buha</a:t>
            </a:r>
            <a:endParaRPr lang="en-US" sz="3400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rgbClr val="C00000"/>
                </a:solidFill>
              </a:rPr>
              <a:t>C.M.O </a:t>
            </a:r>
            <a:r>
              <a:rPr lang="en-US" sz="2600" b="1" dirty="0">
                <a:solidFill>
                  <a:srgbClr val="C00000"/>
                </a:solidFill>
              </a:rPr>
              <a:t> </a:t>
            </a:r>
            <a:r>
              <a:rPr lang="en-US" sz="2600" dirty="0"/>
              <a:t>:- </a:t>
            </a:r>
            <a:r>
              <a:rPr lang="en-US" sz="2600" dirty="0">
                <a:solidFill>
                  <a:schemeClr val="bg2">
                    <a:lumMod val="50000"/>
                  </a:schemeClr>
                </a:solidFill>
              </a:rPr>
              <a:t>Jignesh </a:t>
            </a:r>
            <a:r>
              <a:rPr lang="en-US" sz="2600" dirty="0" err="1">
                <a:solidFill>
                  <a:schemeClr val="bg2">
                    <a:lumMod val="50000"/>
                  </a:schemeClr>
                </a:solidFill>
              </a:rPr>
              <a:t>Bambhaniya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rgbClr val="C00000"/>
                </a:solidFill>
              </a:rPr>
              <a:t>C.F.O    </a:t>
            </a:r>
            <a:r>
              <a:rPr lang="en-US" sz="2600" dirty="0"/>
              <a:t>:- </a:t>
            </a:r>
            <a:r>
              <a:rPr lang="en-US" sz="2600" dirty="0">
                <a:solidFill>
                  <a:schemeClr val="bg2">
                    <a:lumMod val="50000"/>
                  </a:schemeClr>
                </a:solidFill>
              </a:rPr>
              <a:t>Abhi </a:t>
            </a:r>
            <a:r>
              <a:rPr lang="en-US" sz="2600" dirty="0" err="1">
                <a:solidFill>
                  <a:schemeClr val="bg2">
                    <a:lumMod val="50000"/>
                  </a:schemeClr>
                </a:solidFill>
              </a:rPr>
              <a:t>Boghara</a:t>
            </a:r>
            <a:endParaRPr lang="en-US" sz="26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517997-AA2A-96F1-B6BA-03815A6645C4}"/>
              </a:ext>
            </a:extLst>
          </p:cNvPr>
          <p:cNvSpPr txBox="1"/>
          <p:nvPr/>
        </p:nvSpPr>
        <p:spPr>
          <a:xfrm>
            <a:off x="6529550" y="1526426"/>
            <a:ext cx="51375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4">
                    <a:lumMod val="50000"/>
                  </a:schemeClr>
                </a:solidFill>
              </a:rPr>
              <a:t>Unstoppable Innovators</a:t>
            </a: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361BD872-359C-3F80-325D-AA2BE3E077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5593" r="155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3494C0-ABDD-4C4D-8C46-49B8F20CC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3201" y="3844789"/>
            <a:ext cx="3025589" cy="947270"/>
          </a:xfrm>
        </p:spPr>
        <p:txBody>
          <a:bodyPr/>
          <a:lstStyle/>
          <a:p>
            <a:r>
              <a:rPr lang="en-US" dirty="0" err="1"/>
              <a:t>fuemech</a:t>
            </a:r>
            <a:endParaRPr lang="en-US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4A059DD-EDFD-D282-69B7-0BA2720F10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75350" y="4976466"/>
            <a:ext cx="4241289" cy="481758"/>
          </a:xfrm>
        </p:spPr>
        <p:txBody>
          <a:bodyPr/>
          <a:lstStyle/>
          <a:p>
            <a:r>
              <a:rPr lang="en-IN" dirty="0"/>
              <a:t>Your problem solving companion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D622C3-EE4F-4FB9-94FB-55056352828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 dirty="0"/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C7CDF6C9-988D-418E-C5F4-2E511B645D8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28" r="179"/>
          <a:stretch/>
        </p:blipFill>
        <p:spPr>
          <a:xfrm>
            <a:off x="4531655" y="240553"/>
            <a:ext cx="3128683" cy="28597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A5F0C5C-1361-DFCD-0776-D5A3CF7ABEEC}"/>
              </a:ext>
            </a:extLst>
          </p:cNvPr>
          <p:cNvSpPr txBox="1"/>
          <p:nvPr/>
        </p:nvSpPr>
        <p:spPr>
          <a:xfrm>
            <a:off x="2702852" y="5642631"/>
            <a:ext cx="6786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We deliver fuel and provide mechanic at your location</a:t>
            </a:r>
          </a:p>
        </p:txBody>
      </p:sp>
    </p:spTree>
    <p:extLst>
      <p:ext uri="{BB962C8B-B14F-4D97-AF65-F5344CB8AC3E}">
        <p14:creationId xmlns:p14="http://schemas.microsoft.com/office/powerpoint/2010/main" val="3462884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51932C-7145-4FBD-B81D-9ADC42401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&amp; Solution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DA7B46-E592-40C7-91D7-A26B47A30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7918" y="2829307"/>
            <a:ext cx="3143250" cy="2110246"/>
          </a:xfrm>
        </p:spPr>
        <p:txBody>
          <a:bodyPr>
            <a:normAutofit fontScale="85000" lnSpcReduction="20000"/>
          </a:bodyPr>
          <a:lstStyle/>
          <a:p>
            <a:r>
              <a:rPr lang="en-US" sz="2800" dirty="0"/>
              <a:t>run out of fuel in </a:t>
            </a:r>
            <a:r>
              <a:rPr lang="en-US" sz="2800" dirty="0" err="1"/>
              <a:t>vehical</a:t>
            </a:r>
            <a:r>
              <a:rPr lang="en-US" sz="2800" dirty="0"/>
              <a:t>.</a:t>
            </a:r>
          </a:p>
          <a:p>
            <a:r>
              <a:rPr lang="en-US" sz="2800" dirty="0"/>
              <a:t>we have to push the vehicle to the nearest petrol pump and it takes a lot of effort and wastes time.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F42263-DE86-44BB-AC19-CD7982D36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68312" y="2397987"/>
            <a:ext cx="3142800" cy="3164681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In this situation we will deliver fuel to your location.</a:t>
            </a:r>
          </a:p>
          <a:p>
            <a:r>
              <a:rPr lang="en-US" sz="2400" dirty="0"/>
              <a:t>In short our website is designed to save precious time and effort of customer and make your work easy.</a:t>
            </a:r>
            <a:endParaRPr lang="en-IN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AF259-0EA0-486A-A345-68549DF5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40B46B3-BCF1-1500-596F-16A988EF71D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99647" y="1226445"/>
            <a:ext cx="4401671" cy="5148262"/>
          </a:xfrm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32B680-A077-0B32-A609-EE35C70CE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9647" y="1233487"/>
            <a:ext cx="4401671" cy="27468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B58F61-368D-D15D-B94F-F185145C5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9647" y="3987370"/>
            <a:ext cx="4410186" cy="238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389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51932C-7145-4FBD-B81D-9ADC42401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&amp; Solution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DA7B46-E592-40C7-91D7-A26B47A30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7918" y="2829307"/>
            <a:ext cx="3143250" cy="2110246"/>
          </a:xfrm>
        </p:spPr>
        <p:txBody>
          <a:bodyPr>
            <a:normAutofit fontScale="85000" lnSpcReduction="10000"/>
          </a:bodyPr>
          <a:lstStyle/>
          <a:p>
            <a:r>
              <a:rPr lang="en-US" sz="2800" dirty="0"/>
              <a:t>Vehicle breaks down.</a:t>
            </a:r>
          </a:p>
          <a:p>
            <a:r>
              <a:rPr lang="en-US" sz="2800" dirty="0"/>
              <a:t>we have to push the vehicle to the nearest mechanic shop and it takes a lot of effort and wastes time.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F42263-DE86-44BB-AC19-CD7982D36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68312" y="2397987"/>
            <a:ext cx="3142800" cy="3164681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In this situation we will provide mechanic to your location.</a:t>
            </a:r>
          </a:p>
          <a:p>
            <a:r>
              <a:rPr lang="en-US" sz="2400" dirty="0"/>
              <a:t>In short our website is designed to save precious time and effort of customer and make your work easy.</a:t>
            </a:r>
            <a:endParaRPr lang="en-IN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AF259-0EA0-486A-A345-68549DF5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40B46B3-BCF1-1500-596F-16A988EF71D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99647" y="1226445"/>
            <a:ext cx="4401671" cy="5148262"/>
          </a:xfrm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7E74E3-ABDB-D77D-F6CF-5A4874D4B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895" y="1226445"/>
            <a:ext cx="4464424" cy="24500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C2A2A1-92CB-3918-A5B3-6F9B60F9D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894" y="3676500"/>
            <a:ext cx="4472939" cy="277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19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6BEE08E-D5C0-42E2-AB73-7CCC07B72E3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983005" y="431239"/>
            <a:ext cx="7021606" cy="711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/>
              <a:t>Why is this solution urgently needed?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0BEB88-12D3-41F1-B6BA-706EF7480FD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D675FF-26F9-1BCC-0917-17265E99BD23}"/>
              </a:ext>
            </a:extLst>
          </p:cNvPr>
          <p:cNvSpPr txBox="1"/>
          <p:nvPr/>
        </p:nvSpPr>
        <p:spPr>
          <a:xfrm>
            <a:off x="457200" y="1381760"/>
            <a:ext cx="10292080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C00000"/>
                </a:solidFill>
              </a:rPr>
              <a:t>Emergency Situations</a:t>
            </a:r>
            <a:r>
              <a:rPr lang="en-US" dirty="0"/>
              <a:t>: Customers might find themselves stranded on the road due to a breakdown or an empty fuel tank. In such situations, quick access to fuel or a mechanic becomes crucial.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C00000"/>
                </a:solidFill>
              </a:rPr>
              <a:t>Convenience</a:t>
            </a:r>
            <a:r>
              <a:rPr lang="en-US" dirty="0"/>
              <a:t>: People often lead busy lives, and having fuel delivered or a mechanic come to their location saves time and effort compared to going to a gas station or an auto repair shop.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C00000"/>
                </a:solidFill>
              </a:rPr>
              <a:t>Remote Locations</a:t>
            </a:r>
            <a:r>
              <a:rPr lang="en-US" dirty="0"/>
              <a:t>: In rural or less populated areas, access to gas stations or repair shops might be limited. Delivery services can be essential in such locations where traditional options are scarce. 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C00000"/>
                </a:solidFill>
              </a:rPr>
              <a:t>Time Sensitivity</a:t>
            </a:r>
            <a:r>
              <a:rPr lang="en-US" dirty="0"/>
              <a:t>: For businesses that rely on vehicles or machinery for their operations, any downtime can result in financial losses. Urgent fuel delivery or mechanical assistance is crucial to minimizing disruptions.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C00000"/>
                </a:solidFill>
              </a:rPr>
              <a:t>Weather Conditions</a:t>
            </a:r>
            <a:r>
              <a:rPr lang="en-US" dirty="0"/>
              <a:t>: Adverse weather conditions, such as extreme cold or heat, can make traditional trips to a fuel station or repair shop challenging. Delivery services provide a more comfortable solution.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C00000"/>
                </a:solidFill>
              </a:rPr>
              <a:t>Non-Operational Vehicles</a:t>
            </a:r>
            <a:r>
              <a:rPr lang="en-US" dirty="0"/>
              <a:t>: Some customers may have vehicles that are not currently operational and need fuel or repairs at their location.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9670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58862F6-A8DB-E5E8-6698-79366A2CA3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1617" y="1233488"/>
            <a:ext cx="10120203" cy="4943475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026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D80A0-5FA0-0F9C-A627-2E81ABECF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UI Representation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A75C1C-1B10-51A4-AC8F-8F0AED2EDA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21" y="1276316"/>
            <a:ext cx="2268516" cy="49434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D1C4A8-DA0F-5891-364B-AADAFFFF0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769566-60D8-17ED-50C4-21BF15211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608" y="1232501"/>
            <a:ext cx="2857500" cy="49434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5788DE2-002A-E27A-B172-DABAAD0FBD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474" y="1155450"/>
            <a:ext cx="3952241" cy="32480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380C3BC-FA56-DAFE-585E-9174B6DBFB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7806" y="4095716"/>
            <a:ext cx="6344194" cy="270954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3A03FE4-EC18-4252-02D0-1294A0D2A6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9721" y="1418555"/>
            <a:ext cx="3952241" cy="239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264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EF48F30-BEB4-44C7-9F35-3BBB61CF89A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65500" y="466538"/>
            <a:ext cx="4083844" cy="755650"/>
          </a:xfrm>
        </p:spPr>
        <p:txBody>
          <a:bodyPr>
            <a:normAutofit/>
          </a:bodyPr>
          <a:lstStyle/>
          <a:p>
            <a:r>
              <a:rPr lang="en-IN" dirty="0"/>
              <a:t>Real Market Surveys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60433D-E380-4571-991C-16B6CE7A48B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B253683-524F-46CF-BFCD-BFF6A7A920A7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21340" y="1781269"/>
            <a:ext cx="10372165" cy="433434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Fuel delivery market is expected to be appraised at </a:t>
            </a:r>
            <a:r>
              <a:rPr lang="en-US" u="sng" dirty="0">
                <a:solidFill>
                  <a:srgbClr val="FF0000"/>
                </a:solidFill>
              </a:rPr>
              <a:t>US$ 5,064.1 million in 2023</a:t>
            </a:r>
            <a:r>
              <a:rPr lang="en-US" u="sng" dirty="0"/>
              <a:t> </a:t>
            </a:r>
            <a:r>
              <a:rPr lang="en-US" dirty="0"/>
              <a:t>and is poised to reach </a:t>
            </a:r>
            <a:r>
              <a:rPr lang="en-US" u="sng" dirty="0">
                <a:solidFill>
                  <a:srgbClr val="FF0000"/>
                </a:solidFill>
              </a:rPr>
              <a:t>US$ 10,086.4 million by 2033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During the forecast period, the global mobile fuel delivery market appears to witness a bright future, with opportunities in passenger cars, heavy commercial vehicles, hybrid vehicles, and light commercial vehicles.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mobile fuel delivery market is anticipated to record a </a:t>
            </a:r>
            <a:r>
              <a:rPr lang="en-US" u="sng" dirty="0">
                <a:solidFill>
                  <a:srgbClr val="FF0000"/>
                </a:solidFill>
              </a:rPr>
              <a:t>CAGR of 7.1%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during the forecast period.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global automotive repair and service market was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valued at </a:t>
            </a:r>
            <a:r>
              <a:rPr lang="en-US" u="sng" dirty="0">
                <a:solidFill>
                  <a:srgbClr val="FF0000"/>
                </a:solidFill>
              </a:rPr>
              <a:t>$789.8 billion in 2021</a:t>
            </a:r>
            <a:r>
              <a:rPr lang="en-US" dirty="0"/>
              <a:t>, and is projected to reach </a:t>
            </a:r>
            <a:r>
              <a:rPr lang="en-US" u="sng" dirty="0">
                <a:solidFill>
                  <a:srgbClr val="FF0000"/>
                </a:solidFill>
              </a:rPr>
              <a:t>$1,656.21 billion by 2031</a:t>
            </a:r>
            <a:r>
              <a:rPr lang="en-US" dirty="0"/>
              <a:t>, growing at a </a:t>
            </a:r>
            <a:r>
              <a:rPr lang="en-US" u="sng" dirty="0">
                <a:solidFill>
                  <a:srgbClr val="FF0000"/>
                </a:solidFill>
              </a:rPr>
              <a:t>CAGR of 7.6% from 2022 to 2031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969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348</TotalTime>
  <Words>623</Words>
  <Application>Microsoft Office PowerPoint</Application>
  <PresentationFormat>Widescreen</PresentationFormat>
  <Paragraphs>60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Wingdings</vt:lpstr>
      <vt:lpstr>Office Theme</vt:lpstr>
      <vt:lpstr>Fuel delivery and Mechanic provider</vt:lpstr>
      <vt:lpstr>Team introduction</vt:lpstr>
      <vt:lpstr>fuemech</vt:lpstr>
      <vt:lpstr>Problem &amp; Solution</vt:lpstr>
      <vt:lpstr>Problem &amp; Solution</vt:lpstr>
      <vt:lpstr>PowerPoint Presentation</vt:lpstr>
      <vt:lpstr>Flowchart </vt:lpstr>
      <vt:lpstr>UI Representation</vt:lpstr>
      <vt:lpstr>Real Market Surveys</vt:lpstr>
      <vt:lpstr>Idea Pitch in IT Company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delivery and Mechanic provider</dc:title>
  <dc:creator>Dhruv Bhikadiya</dc:creator>
  <cp:lastModifiedBy>Dhruv Bhikadiya</cp:lastModifiedBy>
  <cp:revision>3</cp:revision>
  <dcterms:created xsi:type="dcterms:W3CDTF">2023-12-08T11:22:11Z</dcterms:created>
  <dcterms:modified xsi:type="dcterms:W3CDTF">2023-12-08T17:22:11Z</dcterms:modified>
</cp:coreProperties>
</file>

<file path=docProps/thumbnail.jpeg>
</file>